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31" r:id="rId1"/>
  </p:sldMasterIdLst>
  <p:notesMasterIdLst>
    <p:notesMasterId r:id="rId10"/>
  </p:notesMasterIdLst>
  <p:sldIdLst>
    <p:sldId id="265" r:id="rId2"/>
    <p:sldId id="266" r:id="rId3"/>
    <p:sldId id="256" r:id="rId4"/>
    <p:sldId id="263" r:id="rId5"/>
    <p:sldId id="267" r:id="rId6"/>
    <p:sldId id="269" r:id="rId7"/>
    <p:sldId id="268" r:id="rId8"/>
    <p:sldId id="270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0B9B4"/>
    <a:srgbClr val="9AEDEA"/>
    <a:srgbClr val="14726F"/>
    <a:srgbClr val="3C68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966"/>
    <p:restoredTop sz="96000"/>
  </p:normalViewPr>
  <p:slideViewPr>
    <p:cSldViewPr snapToGrid="0" snapToObjects="1">
      <p:cViewPr varScale="1">
        <p:scale>
          <a:sx n="160" d="100"/>
          <a:sy n="160" d="100"/>
        </p:scale>
        <p:origin x="68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DE4D17-F575-A340-9198-874C92B3B82B}" type="datetimeFigureOut">
              <a:rPr lang="de-DE" smtClean="0"/>
              <a:t>04.03.20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C97D99-3D4E-C744-93FA-9F981EF60B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43843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DA1FE924-CCF3-7E40-B5CF-347D88CA525E}" type="datetime2">
              <a:rPr lang="de-DE" smtClean="0"/>
              <a:t>Mittwoch, 4. März 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62486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61CF2-AA1B-2147-9289-F17B99C6EBDD}" type="datetime2">
              <a:rPr lang="de-DE" smtClean="0"/>
              <a:t>Mittwoch, 4. März 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387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1BB54-0531-A146-A61F-127E9236C110}" type="datetime2">
              <a:rPr lang="de-DE" smtClean="0"/>
              <a:t>Mittwoch, 4. März 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658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rgbClr val="1472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17" name="Gruppieren 16">
            <a:extLst>
              <a:ext uri="{FF2B5EF4-FFF2-40B4-BE49-F238E27FC236}">
                <a16:creationId xmlns:a16="http://schemas.microsoft.com/office/drawing/2014/main" id="{76AEA25A-94B3-4A4E-A666-C19F552DB35C}"/>
              </a:ext>
            </a:extLst>
          </p:cNvPr>
          <p:cNvGrpSpPr/>
          <p:nvPr userDrawn="1"/>
        </p:nvGrpSpPr>
        <p:grpSpPr>
          <a:xfrm>
            <a:off x="4482084" y="6063983"/>
            <a:ext cx="2950464" cy="949857"/>
            <a:chOff x="8333232" y="6095093"/>
            <a:chExt cx="2950464" cy="949857"/>
          </a:xfrm>
        </p:grpSpPr>
        <p:pic>
          <p:nvPicPr>
            <p:cNvPr id="9" name="Grafik 8" descr="Ein Bild, das Zeichnung enthält.&#10;&#10;Automatisch generierte Beschreibung">
              <a:extLst>
                <a:ext uri="{FF2B5EF4-FFF2-40B4-BE49-F238E27FC236}">
                  <a16:creationId xmlns:a16="http://schemas.microsoft.com/office/drawing/2014/main" id="{9555FA12-A728-BA49-B68A-8459262BE7B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9556296" y="6346864"/>
              <a:ext cx="1727400" cy="446314"/>
            </a:xfrm>
            <a:prstGeom prst="rect">
              <a:avLst/>
            </a:prstGeom>
          </p:spPr>
        </p:pic>
        <p:pic>
          <p:nvPicPr>
            <p:cNvPr id="13" name="Grafik 12">
              <a:extLst>
                <a:ext uri="{FF2B5EF4-FFF2-40B4-BE49-F238E27FC236}">
                  <a16:creationId xmlns:a16="http://schemas.microsoft.com/office/drawing/2014/main" id="{ABB5D94D-0C64-E147-BD85-53A633984CB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8333232" y="6095093"/>
              <a:ext cx="1344168" cy="949857"/>
            </a:xfrm>
            <a:prstGeom prst="rect">
              <a:avLst/>
            </a:prstGeom>
          </p:spPr>
        </p:pic>
      </p:grpSp>
      <p:sp>
        <p:nvSpPr>
          <p:cNvPr id="14" name="Datumsplatzhalter 13">
            <a:extLst>
              <a:ext uri="{FF2B5EF4-FFF2-40B4-BE49-F238E27FC236}">
                <a16:creationId xmlns:a16="http://schemas.microsoft.com/office/drawing/2014/main" id="{B9F10B1D-CA94-0C48-ADD9-A597487AD2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5A3C9-2298-1E40-AA87-C3586948122E}" type="datetime2">
              <a:rPr lang="de-DE" smtClean="0"/>
              <a:t>Mittwoch, 4. März 2020</a:t>
            </a:fld>
            <a:endParaRPr lang="en-US" dirty="0"/>
          </a:p>
        </p:txBody>
      </p:sp>
      <p:sp>
        <p:nvSpPr>
          <p:cNvPr id="16" name="Foliennummernplatzhalter 15">
            <a:extLst>
              <a:ext uri="{FF2B5EF4-FFF2-40B4-BE49-F238E27FC236}">
                <a16:creationId xmlns:a16="http://schemas.microsoft.com/office/drawing/2014/main" id="{5AC6FD68-A929-0D43-90C7-EAEB6CEEAD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18443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306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0B4F3-7AB8-0B41-87D8-95CFA565923C}" type="datetime2">
              <a:rPr lang="de-DE" smtClean="0"/>
              <a:t>Mittwoch, 4. März 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277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EAC53B13-A957-2C40-8047-FD59162F8AEC}" type="datetime2">
              <a:rPr lang="de-DE" smtClean="0"/>
              <a:t>Mittwoch, 4. März 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  <p:grpSp>
        <p:nvGrpSpPr>
          <p:cNvPr id="12" name="Gruppieren 11">
            <a:extLst>
              <a:ext uri="{FF2B5EF4-FFF2-40B4-BE49-F238E27FC236}">
                <a16:creationId xmlns:a16="http://schemas.microsoft.com/office/drawing/2014/main" id="{2077C467-AB04-FC46-852A-0A1C87E7F101}"/>
              </a:ext>
            </a:extLst>
          </p:cNvPr>
          <p:cNvGrpSpPr/>
          <p:nvPr userDrawn="1"/>
        </p:nvGrpSpPr>
        <p:grpSpPr>
          <a:xfrm>
            <a:off x="4482084" y="6063983"/>
            <a:ext cx="2950464" cy="949857"/>
            <a:chOff x="8333232" y="6095093"/>
            <a:chExt cx="2950464" cy="949857"/>
          </a:xfrm>
        </p:grpSpPr>
        <p:pic>
          <p:nvPicPr>
            <p:cNvPr id="14" name="Grafik 13" descr="Ein Bild, das Zeichnung enthält.&#10;&#10;Automatisch generierte Beschreibung">
              <a:extLst>
                <a:ext uri="{FF2B5EF4-FFF2-40B4-BE49-F238E27FC236}">
                  <a16:creationId xmlns:a16="http://schemas.microsoft.com/office/drawing/2014/main" id="{4F46584B-C79C-F24F-BE7C-71CF24F8C6D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9556296" y="6346864"/>
              <a:ext cx="1727400" cy="446314"/>
            </a:xfrm>
            <a:prstGeom prst="rect">
              <a:avLst/>
            </a:prstGeom>
          </p:spPr>
        </p:pic>
        <p:pic>
          <p:nvPicPr>
            <p:cNvPr id="15" name="Grafik 14">
              <a:extLst>
                <a:ext uri="{FF2B5EF4-FFF2-40B4-BE49-F238E27FC236}">
                  <a16:creationId xmlns:a16="http://schemas.microsoft.com/office/drawing/2014/main" id="{ACB9BB3A-2C98-C34C-882B-302EE8DC2C9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8333232" y="6095093"/>
              <a:ext cx="1344168" cy="94985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336790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D66C22AA-8C6A-F644-98FD-1D6C3C85F40E}" type="datetime2">
              <a:rPr lang="de-DE" smtClean="0"/>
              <a:t>Mittwoch, 4. März 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079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rgbClr val="1472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2FF3B-CD3F-1748-A4CB-5516A11F6D85}" type="datetime2">
              <a:rPr lang="de-DE" smtClean="0"/>
              <a:t>Mittwoch, 4. März 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154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57AC9-4E29-1643-8CE4-F24C0C6B1690}" type="datetime2">
              <a:rPr lang="de-DE" smtClean="0"/>
              <a:t>Mittwoch, 4. März 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073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accent1"/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  <a:solidFill>
            <a:schemeClr val="accent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  <a:ln>
            <a:solidFill>
              <a:schemeClr val="accent1"/>
            </a:solidFill>
          </a:ln>
        </p:spPr>
        <p:txBody>
          <a:bodyPr/>
          <a:lstStyle>
            <a:lvl1pPr marL="228600" indent="-228600">
              <a:buClr>
                <a:schemeClr val="accent1"/>
              </a:buClr>
              <a:buFont typeface="Wingdings" pitchFamily="2" charset="2"/>
              <a:buChar char="§"/>
              <a:defRPr sz="2800"/>
            </a:lvl1pPr>
            <a:lvl2pPr marL="685800" indent="-228600">
              <a:buClr>
                <a:schemeClr val="accent1"/>
              </a:buClr>
              <a:buFont typeface="Wingdings" pitchFamily="2" charset="2"/>
              <a:buChar char="§"/>
              <a:defRPr sz="2400"/>
            </a:lvl2pPr>
            <a:lvl3pPr marL="1143000" indent="-228600">
              <a:buClr>
                <a:schemeClr val="accent1"/>
              </a:buClr>
              <a:buFont typeface="Wingdings" pitchFamily="2" charset="2"/>
              <a:buChar char="§"/>
              <a:defRPr sz="2000"/>
            </a:lvl3pPr>
            <a:lvl4pPr marL="1600200" indent="-228600">
              <a:buClr>
                <a:schemeClr val="accent1"/>
              </a:buClr>
              <a:buFont typeface="Wingdings" pitchFamily="2" charset="2"/>
              <a:buChar char="§"/>
              <a:defRPr sz="2000"/>
            </a:lvl4pPr>
            <a:lvl5pPr marL="2057400" indent="-228600">
              <a:buClr>
                <a:schemeClr val="accent1"/>
              </a:buClr>
              <a:buFont typeface="Wingdings" pitchFamily="2" charset="2"/>
              <a:buChar char="§"/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  <a:solidFill>
            <a:schemeClr val="accent1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>
            <a:lvl1pPr marL="285750" indent="-285750">
              <a:buClr>
                <a:schemeClr val="bg1"/>
              </a:buClr>
              <a:buFont typeface="Wingdings" pitchFamily="2" charset="2"/>
              <a:buChar char="§"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53728" y="6356350"/>
            <a:ext cx="2743200" cy="365125"/>
          </a:xfrm>
          <a:ln>
            <a:solidFill>
              <a:schemeClr val="accent1"/>
            </a:solidFill>
          </a:ln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387EA09-B1D8-A64F-A76C-7239823D8795}" type="datetime2">
              <a:rPr lang="de-DE" smtClean="0"/>
              <a:t>Mittwoch, 4. März 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ln>
            <a:solidFill>
              <a:schemeClr val="accent1"/>
            </a:solidFill>
          </a:ln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951976" y="6356348"/>
            <a:ext cx="2743200" cy="365125"/>
          </a:xfrm>
          <a:ln>
            <a:solidFill>
              <a:schemeClr val="accent1"/>
            </a:solidFill>
          </a:ln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2DC25EE-239B-4C5F-AAD1-255A7D5F1EE2}" type="slidenum">
              <a:rPr lang="en-US" smtClean="0"/>
              <a:pPr/>
              <a:t>‹Nr.›</a:t>
            </a:fld>
            <a:endParaRPr lang="en-US" dirty="0"/>
          </a:p>
        </p:txBody>
      </p:sp>
      <p:grpSp>
        <p:nvGrpSpPr>
          <p:cNvPr id="10" name="Gruppieren 9">
            <a:extLst>
              <a:ext uri="{FF2B5EF4-FFF2-40B4-BE49-F238E27FC236}">
                <a16:creationId xmlns:a16="http://schemas.microsoft.com/office/drawing/2014/main" id="{3F7FA062-0C2C-014F-8066-13EB3FF56F74}"/>
              </a:ext>
            </a:extLst>
          </p:cNvPr>
          <p:cNvGrpSpPr/>
          <p:nvPr userDrawn="1"/>
        </p:nvGrpSpPr>
        <p:grpSpPr>
          <a:xfrm>
            <a:off x="4482084" y="6063983"/>
            <a:ext cx="2950464" cy="949857"/>
            <a:chOff x="8333232" y="6095093"/>
            <a:chExt cx="2950464" cy="949857"/>
          </a:xfrm>
        </p:grpSpPr>
        <p:pic>
          <p:nvPicPr>
            <p:cNvPr id="12" name="Grafik 11" descr="Ein Bild, das Zeichnung enthält.&#10;&#10;Automatisch generierte Beschreibung">
              <a:extLst>
                <a:ext uri="{FF2B5EF4-FFF2-40B4-BE49-F238E27FC236}">
                  <a16:creationId xmlns:a16="http://schemas.microsoft.com/office/drawing/2014/main" id="{E6A8F385-8E14-E041-98B5-6AB633EAFB1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9556296" y="6346864"/>
              <a:ext cx="1727400" cy="446314"/>
            </a:xfrm>
            <a:prstGeom prst="rect">
              <a:avLst/>
            </a:prstGeom>
          </p:spPr>
        </p:pic>
        <p:pic>
          <p:nvPicPr>
            <p:cNvPr id="13" name="Grafik 12">
              <a:extLst>
                <a:ext uri="{FF2B5EF4-FFF2-40B4-BE49-F238E27FC236}">
                  <a16:creationId xmlns:a16="http://schemas.microsoft.com/office/drawing/2014/main" id="{442416D5-465D-0A4C-9B52-87969919D2B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8333232" y="6095093"/>
              <a:ext cx="1344168" cy="94985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92851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68680" y="3438144"/>
            <a:ext cx="3099816" cy="2057400"/>
          </a:xfrm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>
            <a:normAutofit/>
          </a:bodyPr>
          <a:lstStyle>
            <a:lvl1pPr marL="285750" indent="-285750">
              <a:buClr>
                <a:schemeClr val="accent1"/>
              </a:buClr>
              <a:buFont typeface="Wingdings" pitchFamily="2" charset="2"/>
              <a:buChar char="§"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58210" y="6352493"/>
            <a:ext cx="2743200" cy="365125"/>
          </a:xfrm>
          <a:solidFill>
            <a:schemeClr val="bg1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CF9FA6F-45E5-9F4F-9392-33459E0D4048}" type="datetime2">
              <a:rPr lang="de-DE" smtClean="0"/>
              <a:t>Mittwoch, 4. März 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solidFill>
            <a:schemeClr val="bg1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951976" y="6352493"/>
            <a:ext cx="2743200" cy="365125"/>
          </a:xfrm>
          <a:solidFill>
            <a:schemeClr val="bg1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2DC25EE-239B-4C5F-AAD1-255A7D5F1EE2}" type="slidenum">
              <a:rPr lang="en-US" smtClean="0"/>
              <a:pPr/>
              <a:t>‹Nr.›</a:t>
            </a:fld>
            <a:endParaRPr lang="en-US" dirty="0"/>
          </a:p>
        </p:txBody>
      </p:sp>
      <p:grpSp>
        <p:nvGrpSpPr>
          <p:cNvPr id="12" name="Gruppieren 11">
            <a:extLst>
              <a:ext uri="{FF2B5EF4-FFF2-40B4-BE49-F238E27FC236}">
                <a16:creationId xmlns:a16="http://schemas.microsoft.com/office/drawing/2014/main" id="{2F1223B8-4CD2-E440-B166-61972450F9ED}"/>
              </a:ext>
            </a:extLst>
          </p:cNvPr>
          <p:cNvGrpSpPr/>
          <p:nvPr userDrawn="1"/>
        </p:nvGrpSpPr>
        <p:grpSpPr>
          <a:xfrm>
            <a:off x="4482084" y="6063983"/>
            <a:ext cx="2950464" cy="949857"/>
            <a:chOff x="8333232" y="6095093"/>
            <a:chExt cx="2950464" cy="949857"/>
          </a:xfrm>
        </p:grpSpPr>
        <p:pic>
          <p:nvPicPr>
            <p:cNvPr id="13" name="Grafik 12" descr="Ein Bild, das Zeichnung enthält.&#10;&#10;Automatisch generierte Beschreibung">
              <a:extLst>
                <a:ext uri="{FF2B5EF4-FFF2-40B4-BE49-F238E27FC236}">
                  <a16:creationId xmlns:a16="http://schemas.microsoft.com/office/drawing/2014/main" id="{D552A0C7-0A48-1E44-9288-F5DD6AA573E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9556296" y="6346864"/>
              <a:ext cx="1727400" cy="446314"/>
            </a:xfrm>
            <a:prstGeom prst="rect">
              <a:avLst/>
            </a:prstGeom>
          </p:spPr>
        </p:pic>
        <p:pic>
          <p:nvPicPr>
            <p:cNvPr id="14" name="Grafik 13">
              <a:extLst>
                <a:ext uri="{FF2B5EF4-FFF2-40B4-BE49-F238E27FC236}">
                  <a16:creationId xmlns:a16="http://schemas.microsoft.com/office/drawing/2014/main" id="{BE577380-59E2-4548-B5D3-7A3E102A95C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8333232" y="6095093"/>
              <a:ext cx="1344168" cy="94985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00581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DF153-750C-BA4C-8298-F33B4376F25C}" type="datetime2">
              <a:rPr lang="de-DE" smtClean="0"/>
              <a:t>Mittwoch, 4. März 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653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30" r:id="rId6"/>
    <p:sldLayoutId id="2147483725" r:id="rId7"/>
    <p:sldLayoutId id="2147483726" r:id="rId8"/>
    <p:sldLayoutId id="2147483727" r:id="rId9"/>
    <p:sldLayoutId id="2147483729" r:id="rId10"/>
    <p:sldLayoutId id="2147483728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8" name="Rectangle 71">
            <a:extLst>
              <a:ext uri="{FF2B5EF4-FFF2-40B4-BE49-F238E27FC236}">
                <a16:creationId xmlns:a16="http://schemas.microsoft.com/office/drawing/2014/main" id="{6057E0BB-58EB-465F-AD1E-92692B4B68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1187694-E3DF-734A-ACF7-C3B315944C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4283925"/>
            <a:ext cx="10515600" cy="1092050"/>
          </a:xfrm>
        </p:spPr>
        <p:txBody>
          <a:bodyPr>
            <a:normAutofit fontScale="90000"/>
          </a:bodyPr>
          <a:lstStyle/>
          <a:p>
            <a:pPr algn="ctr"/>
            <a:br>
              <a:rPr lang="de-DE" sz="1300" dirty="0"/>
            </a:br>
            <a:br>
              <a:rPr lang="de-DE" sz="1300" dirty="0"/>
            </a:br>
            <a:br>
              <a:rPr lang="de-DE" sz="1300" dirty="0"/>
            </a:br>
            <a:br>
              <a:rPr lang="de-DE" sz="1300" dirty="0"/>
            </a:br>
            <a:br>
              <a:rPr lang="de-DE" sz="1300" dirty="0"/>
            </a:br>
            <a:br>
              <a:rPr lang="de-DE" sz="1300" dirty="0"/>
            </a:br>
            <a:br>
              <a:rPr lang="de-DE" sz="1300" dirty="0"/>
            </a:br>
            <a:br>
              <a:rPr lang="de-DE" sz="1300" dirty="0"/>
            </a:br>
            <a:br>
              <a:rPr lang="de-DE" sz="2200" dirty="0"/>
            </a:br>
            <a:br>
              <a:rPr lang="de-DE" sz="2200" dirty="0"/>
            </a:br>
            <a:br>
              <a:rPr lang="de-DE" sz="2200" dirty="0"/>
            </a:br>
            <a:r>
              <a:rPr lang="de-DE" sz="2200" dirty="0"/>
              <a:t>VUCA-Workshop:</a:t>
            </a:r>
            <a:br>
              <a:rPr lang="de-DE" sz="2200" dirty="0"/>
            </a:br>
            <a:r>
              <a:rPr lang="de-DE" sz="2200" dirty="0"/>
              <a:t>Entscheidungsfindung</a:t>
            </a:r>
            <a:br>
              <a:rPr lang="de-DE" sz="2200" dirty="0"/>
            </a:br>
            <a:br>
              <a:rPr lang="de-DE" sz="2200" dirty="0"/>
            </a:br>
            <a:r>
              <a:rPr lang="de-DE" sz="2200" dirty="0"/>
              <a:t>Katja Kohlstedt</a:t>
            </a:r>
            <a:br>
              <a:rPr lang="de-DE" sz="2200" dirty="0"/>
            </a:br>
            <a:br>
              <a:rPr lang="de-DE" sz="2200" dirty="0"/>
            </a:br>
            <a:br>
              <a:rPr lang="de-DE" sz="1300" dirty="0"/>
            </a:br>
            <a:endParaRPr lang="de-DE" sz="1300" dirty="0"/>
          </a:p>
        </p:txBody>
      </p:sp>
      <p:sp useBgFill="1">
        <p:nvSpPr>
          <p:cNvPr id="79" name="Rectangle 73">
            <a:extLst>
              <a:ext uri="{FF2B5EF4-FFF2-40B4-BE49-F238E27FC236}">
                <a16:creationId xmlns:a16="http://schemas.microsoft.com/office/drawing/2014/main" id="{284A8429-F65A-490D-96E4-1158D3E8A0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199" y="5453947"/>
            <a:ext cx="10515599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F6CCA6D-BB60-744F-B2DE-E8B5C88DF5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20089" y="5569832"/>
            <a:ext cx="9751823" cy="582612"/>
          </a:xfrm>
        </p:spPr>
        <p:txBody>
          <a:bodyPr anchor="ctr">
            <a:normAutofit/>
          </a:bodyPr>
          <a:lstStyle/>
          <a:p>
            <a:pPr algn="ctr"/>
            <a:r>
              <a:rPr lang="de-DE" sz="2400"/>
              <a:t>Donnerstag, 05.03.2020</a:t>
            </a:r>
          </a:p>
        </p:txBody>
      </p:sp>
      <p:pic>
        <p:nvPicPr>
          <p:cNvPr id="17" name="Grafik 16" descr="Ein Bild, das Zeichnung enthält.&#10;&#10;Automatisch generierte Beschreibung">
            <a:extLst>
              <a:ext uri="{FF2B5EF4-FFF2-40B4-BE49-F238E27FC236}">
                <a16:creationId xmlns:a16="http://schemas.microsoft.com/office/drawing/2014/main" id="{A9184CD9-774B-544E-B944-97437C49EE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199" y="1532623"/>
            <a:ext cx="5140661" cy="132927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C1A6EB99-85E5-4B79-B4A4-D2FA9EA3A4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/>
        </p:blipFill>
        <p:spPr>
          <a:xfrm>
            <a:off x="6213142" y="378904"/>
            <a:ext cx="5140656" cy="3636717"/>
          </a:xfrm>
          <a:prstGeom prst="rect">
            <a:avLst/>
          </a:prstGeom>
        </p:spPr>
      </p:pic>
      <p:sp>
        <p:nvSpPr>
          <p:cNvPr id="80" name="Rectangle 75">
            <a:extLst>
              <a:ext uri="{FF2B5EF4-FFF2-40B4-BE49-F238E27FC236}">
                <a16:creationId xmlns:a16="http://schemas.microsoft.com/office/drawing/2014/main" id="{0F022291-A82B-4D23-A1E0-5F9BD68466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041136" y="5917696"/>
            <a:ext cx="109728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965206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5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FB33DC6A-1F1C-4A06-834E-CFF88F1C0B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4" name="Freeform: Shape 73">
            <a:extLst>
              <a:ext uri="{FF2B5EF4-FFF2-40B4-BE49-F238E27FC236}">
                <a16:creationId xmlns:a16="http://schemas.microsoft.com/office/drawing/2014/main" id="{0FE1D5CF-87B8-4A8A-AD3C-01D06A6076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6208641" cy="6858000"/>
          </a:xfrm>
          <a:custGeom>
            <a:avLst/>
            <a:gdLst>
              <a:gd name="connsiteX0" fmla="*/ 0 w 6208641"/>
              <a:gd name="connsiteY0" fmla="*/ 0 h 6858000"/>
              <a:gd name="connsiteX1" fmla="*/ 5464181 w 6208641"/>
              <a:gd name="connsiteY1" fmla="*/ 0 h 6858000"/>
              <a:gd name="connsiteX2" fmla="*/ 5538086 w 6208641"/>
              <a:gd name="connsiteY2" fmla="*/ 159684 h 6858000"/>
              <a:gd name="connsiteX3" fmla="*/ 6208641 w 6208641"/>
              <a:gd name="connsiteY3" fmla="*/ 3706589 h 6858000"/>
              <a:gd name="connsiteX4" fmla="*/ 5734754 w 6208641"/>
              <a:gd name="connsiteY4" fmla="*/ 6730443 h 6858000"/>
              <a:gd name="connsiteX5" fmla="*/ 5689361 w 6208641"/>
              <a:gd name="connsiteY5" fmla="*/ 6858000 h 6858000"/>
              <a:gd name="connsiteX6" fmla="*/ 0 w 620864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208641" h="6858000">
                <a:moveTo>
                  <a:pt x="0" y="0"/>
                </a:moveTo>
                <a:lnTo>
                  <a:pt x="5464181" y="0"/>
                </a:lnTo>
                <a:lnTo>
                  <a:pt x="5538086" y="159684"/>
                </a:lnTo>
                <a:cubicBezTo>
                  <a:pt x="5961440" y="1172168"/>
                  <a:pt x="6208641" y="2392735"/>
                  <a:pt x="6208641" y="3706589"/>
                </a:cubicBezTo>
                <a:cubicBezTo>
                  <a:pt x="6208641" y="4801467"/>
                  <a:pt x="6036974" y="5831563"/>
                  <a:pt x="5734754" y="6730443"/>
                </a:cubicBezTo>
                <a:lnTo>
                  <a:pt x="568936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76" name="Freeform: Shape 75">
            <a:extLst>
              <a:ext uri="{FF2B5EF4-FFF2-40B4-BE49-F238E27FC236}">
                <a16:creationId xmlns:a16="http://schemas.microsoft.com/office/drawing/2014/main" id="{60926200-45C2-41E9-839F-31CD5FE4CD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203325" cy="6858000"/>
          </a:xfrm>
          <a:custGeom>
            <a:avLst/>
            <a:gdLst>
              <a:gd name="connsiteX0" fmla="*/ 0 w 6203325"/>
              <a:gd name="connsiteY0" fmla="*/ 0 h 6858000"/>
              <a:gd name="connsiteX1" fmla="*/ 5458865 w 6203325"/>
              <a:gd name="connsiteY1" fmla="*/ 0 h 6858000"/>
              <a:gd name="connsiteX2" fmla="*/ 5532770 w 6203325"/>
              <a:gd name="connsiteY2" fmla="*/ 159684 h 6858000"/>
              <a:gd name="connsiteX3" fmla="*/ 6203325 w 6203325"/>
              <a:gd name="connsiteY3" fmla="*/ 3706589 h 6858000"/>
              <a:gd name="connsiteX4" fmla="*/ 5729438 w 6203325"/>
              <a:gd name="connsiteY4" fmla="*/ 6730443 h 6858000"/>
              <a:gd name="connsiteX5" fmla="*/ 5684045 w 6203325"/>
              <a:gd name="connsiteY5" fmla="*/ 6858000 h 6858000"/>
              <a:gd name="connsiteX6" fmla="*/ 0 w 6203325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203325" h="6858000">
                <a:moveTo>
                  <a:pt x="0" y="0"/>
                </a:moveTo>
                <a:lnTo>
                  <a:pt x="5458865" y="0"/>
                </a:lnTo>
                <a:lnTo>
                  <a:pt x="5532770" y="159684"/>
                </a:lnTo>
                <a:cubicBezTo>
                  <a:pt x="5956124" y="1172168"/>
                  <a:pt x="6203325" y="2392735"/>
                  <a:pt x="6203325" y="3706589"/>
                </a:cubicBezTo>
                <a:cubicBezTo>
                  <a:pt x="6203325" y="4801467"/>
                  <a:pt x="6031658" y="5831563"/>
                  <a:pt x="5729438" y="6730443"/>
                </a:cubicBezTo>
                <a:lnTo>
                  <a:pt x="5684045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1187694-E3DF-734A-ACF7-C3B315944C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9098" y="1106034"/>
            <a:ext cx="5019074" cy="3204134"/>
          </a:xfrm>
          <a:noFill/>
        </p:spPr>
        <p:txBody>
          <a:bodyPr anchor="b">
            <a:normAutofit fontScale="90000"/>
          </a:bodyPr>
          <a:lstStyle/>
          <a:p>
            <a:br>
              <a:rPr lang="de-DE" sz="1400" dirty="0"/>
            </a:br>
            <a:br>
              <a:rPr lang="de-DE" sz="1400" dirty="0"/>
            </a:br>
            <a:br>
              <a:rPr lang="de-DE" sz="1400" dirty="0"/>
            </a:br>
            <a:br>
              <a:rPr lang="de-DE" sz="1400" dirty="0"/>
            </a:br>
            <a:br>
              <a:rPr lang="de-DE" sz="1400" dirty="0"/>
            </a:br>
            <a:br>
              <a:rPr lang="de-DE" sz="1400" dirty="0"/>
            </a:br>
            <a:br>
              <a:rPr lang="de-DE" sz="1400" dirty="0"/>
            </a:br>
            <a:br>
              <a:rPr lang="de-DE" sz="1400" dirty="0"/>
            </a:br>
            <a:br>
              <a:rPr lang="de-DE" sz="3600" dirty="0">
                <a:solidFill>
                  <a:schemeClr val="bg1"/>
                </a:solidFill>
              </a:rPr>
            </a:br>
            <a:r>
              <a:rPr lang="de-DE" sz="3600" dirty="0">
                <a:solidFill>
                  <a:schemeClr val="bg1"/>
                </a:solidFill>
              </a:rPr>
              <a:t>VUCA-Workshop:</a:t>
            </a:r>
            <a:br>
              <a:rPr lang="de-DE" sz="3600" dirty="0">
                <a:solidFill>
                  <a:schemeClr val="bg1"/>
                </a:solidFill>
              </a:rPr>
            </a:br>
            <a:r>
              <a:rPr lang="de-DE" sz="3600" dirty="0">
                <a:solidFill>
                  <a:schemeClr val="bg1"/>
                </a:solidFill>
              </a:rPr>
              <a:t>Entscheidungsfindung</a:t>
            </a:r>
            <a:br>
              <a:rPr lang="de-DE" sz="3600" dirty="0">
                <a:solidFill>
                  <a:schemeClr val="bg1"/>
                </a:solidFill>
              </a:rPr>
            </a:br>
            <a:br>
              <a:rPr lang="de-DE" sz="3600" dirty="0">
                <a:solidFill>
                  <a:schemeClr val="bg1"/>
                </a:solidFill>
              </a:rPr>
            </a:br>
            <a:r>
              <a:rPr lang="de-DE" sz="3600" dirty="0">
                <a:solidFill>
                  <a:schemeClr val="bg1"/>
                </a:solidFill>
              </a:rPr>
              <a:t>Katja Kohlstedt</a:t>
            </a:r>
            <a:br>
              <a:rPr lang="de-DE" sz="3600" dirty="0"/>
            </a:br>
            <a:br>
              <a:rPr lang="de-DE" sz="1400" dirty="0"/>
            </a:br>
            <a:br>
              <a:rPr lang="de-DE" sz="1400" dirty="0"/>
            </a:br>
            <a:endParaRPr lang="de-DE" sz="1400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F6CCA6D-BB60-744F-B2DE-E8B5C88DF5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4124" y="4872922"/>
            <a:ext cx="5013698" cy="1208141"/>
          </a:xfrm>
        </p:spPr>
        <p:txBody>
          <a:bodyPr>
            <a:norm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Donnerstag, 05.03.2020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67989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1A6EB99-85E5-4B79-B4A4-D2FA9EA3A4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/>
        </p:blipFill>
        <p:spPr>
          <a:xfrm>
            <a:off x="7409671" y="625683"/>
            <a:ext cx="3877630" cy="2743200"/>
          </a:xfrm>
          <a:prstGeom prst="rect">
            <a:avLst/>
          </a:prstGeom>
        </p:spPr>
      </p:pic>
      <p:sp>
        <p:nvSpPr>
          <p:cNvPr id="80" name="Rectangle 79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098" y="4546920"/>
            <a:ext cx="5019074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7" name="Grafik 16" descr="Ein Bild, das Zeichnung enthält.&#10;&#10;Automatisch generierte Beschreibung">
            <a:extLst>
              <a:ext uri="{FF2B5EF4-FFF2-40B4-BE49-F238E27FC236}">
                <a16:creationId xmlns:a16="http://schemas.microsoft.com/office/drawing/2014/main" id="{A9184CD9-774B-544E-B944-97437C49EE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94071" y="4313101"/>
            <a:ext cx="4708833" cy="1217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43623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5" name="Rectangle 47">
            <a:extLst>
              <a:ext uri="{FF2B5EF4-FFF2-40B4-BE49-F238E27FC236}">
                <a16:creationId xmlns:a16="http://schemas.microsoft.com/office/drawing/2014/main" id="{FB33DC6A-1F1C-4A06-834E-CFF88F1C0B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57" name="Freeform: Shape 49">
            <a:extLst>
              <a:ext uri="{FF2B5EF4-FFF2-40B4-BE49-F238E27FC236}">
                <a16:creationId xmlns:a16="http://schemas.microsoft.com/office/drawing/2014/main" id="{0FE1D5CF-87B8-4A8A-AD3C-01D06A6076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6208641" cy="6858000"/>
          </a:xfrm>
          <a:custGeom>
            <a:avLst/>
            <a:gdLst>
              <a:gd name="connsiteX0" fmla="*/ 0 w 6208641"/>
              <a:gd name="connsiteY0" fmla="*/ 0 h 6858000"/>
              <a:gd name="connsiteX1" fmla="*/ 5464181 w 6208641"/>
              <a:gd name="connsiteY1" fmla="*/ 0 h 6858000"/>
              <a:gd name="connsiteX2" fmla="*/ 5538086 w 6208641"/>
              <a:gd name="connsiteY2" fmla="*/ 159684 h 6858000"/>
              <a:gd name="connsiteX3" fmla="*/ 6208641 w 6208641"/>
              <a:gd name="connsiteY3" fmla="*/ 3706589 h 6858000"/>
              <a:gd name="connsiteX4" fmla="*/ 5734754 w 6208641"/>
              <a:gd name="connsiteY4" fmla="*/ 6730443 h 6858000"/>
              <a:gd name="connsiteX5" fmla="*/ 5689361 w 6208641"/>
              <a:gd name="connsiteY5" fmla="*/ 6858000 h 6858000"/>
              <a:gd name="connsiteX6" fmla="*/ 0 w 620864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208641" h="6858000">
                <a:moveTo>
                  <a:pt x="0" y="0"/>
                </a:moveTo>
                <a:lnTo>
                  <a:pt x="5464181" y="0"/>
                </a:lnTo>
                <a:lnTo>
                  <a:pt x="5538086" y="159684"/>
                </a:lnTo>
                <a:cubicBezTo>
                  <a:pt x="5961440" y="1172168"/>
                  <a:pt x="6208641" y="2392735"/>
                  <a:pt x="6208641" y="3706589"/>
                </a:cubicBezTo>
                <a:cubicBezTo>
                  <a:pt x="6208641" y="4801467"/>
                  <a:pt x="6036974" y="5831563"/>
                  <a:pt x="5734754" y="6730443"/>
                </a:cubicBezTo>
                <a:lnTo>
                  <a:pt x="568936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58" name="Freeform: Shape 51">
            <a:extLst>
              <a:ext uri="{FF2B5EF4-FFF2-40B4-BE49-F238E27FC236}">
                <a16:creationId xmlns:a16="http://schemas.microsoft.com/office/drawing/2014/main" id="{60926200-45C2-41E9-839F-31CD5FE4CD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203325" cy="6858000"/>
          </a:xfrm>
          <a:custGeom>
            <a:avLst/>
            <a:gdLst>
              <a:gd name="connsiteX0" fmla="*/ 0 w 6203325"/>
              <a:gd name="connsiteY0" fmla="*/ 0 h 6858000"/>
              <a:gd name="connsiteX1" fmla="*/ 5458865 w 6203325"/>
              <a:gd name="connsiteY1" fmla="*/ 0 h 6858000"/>
              <a:gd name="connsiteX2" fmla="*/ 5532770 w 6203325"/>
              <a:gd name="connsiteY2" fmla="*/ 159684 h 6858000"/>
              <a:gd name="connsiteX3" fmla="*/ 6203325 w 6203325"/>
              <a:gd name="connsiteY3" fmla="*/ 3706589 h 6858000"/>
              <a:gd name="connsiteX4" fmla="*/ 5729438 w 6203325"/>
              <a:gd name="connsiteY4" fmla="*/ 6730443 h 6858000"/>
              <a:gd name="connsiteX5" fmla="*/ 5684045 w 6203325"/>
              <a:gd name="connsiteY5" fmla="*/ 6858000 h 6858000"/>
              <a:gd name="connsiteX6" fmla="*/ 0 w 6203325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203325" h="6858000">
                <a:moveTo>
                  <a:pt x="0" y="0"/>
                </a:moveTo>
                <a:lnTo>
                  <a:pt x="5458865" y="0"/>
                </a:lnTo>
                <a:lnTo>
                  <a:pt x="5532770" y="159684"/>
                </a:lnTo>
                <a:cubicBezTo>
                  <a:pt x="5956124" y="1172168"/>
                  <a:pt x="6203325" y="2392735"/>
                  <a:pt x="6203325" y="3706589"/>
                </a:cubicBezTo>
                <a:cubicBezTo>
                  <a:pt x="6203325" y="4801467"/>
                  <a:pt x="6031658" y="5831563"/>
                  <a:pt x="5729438" y="6730443"/>
                </a:cubicBezTo>
                <a:lnTo>
                  <a:pt x="5684045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1187694-E3DF-734A-ACF7-C3B315944C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9098" y="1106034"/>
            <a:ext cx="5019074" cy="3204134"/>
          </a:xfrm>
        </p:spPr>
        <p:txBody>
          <a:bodyPr anchor="b">
            <a:normAutofit fontScale="90000"/>
          </a:bodyPr>
          <a:lstStyle/>
          <a:p>
            <a:br>
              <a:rPr lang="de-DE" sz="3600" dirty="0"/>
            </a:br>
            <a:br>
              <a:rPr lang="de-DE" sz="3600" dirty="0"/>
            </a:br>
            <a:br>
              <a:rPr lang="de-DE" sz="3600" dirty="0"/>
            </a:br>
            <a:br>
              <a:rPr lang="de-DE" sz="3600" dirty="0"/>
            </a:br>
            <a:br>
              <a:rPr lang="de-DE" sz="3600" dirty="0"/>
            </a:br>
            <a:br>
              <a:rPr lang="de-DE" sz="3600" dirty="0"/>
            </a:br>
            <a:br>
              <a:rPr lang="de-DE" sz="3600" dirty="0"/>
            </a:br>
            <a:br>
              <a:rPr lang="de-DE" sz="3600" dirty="0"/>
            </a:br>
            <a:br>
              <a:rPr lang="de-DE" sz="3600" dirty="0"/>
            </a:br>
            <a:r>
              <a:rPr lang="de-DE" sz="3600" dirty="0"/>
              <a:t>VUCA-Workshop:</a:t>
            </a:r>
            <a:br>
              <a:rPr lang="de-DE" sz="3600" dirty="0"/>
            </a:br>
            <a:r>
              <a:rPr lang="de-DE" sz="3600" dirty="0"/>
              <a:t>Entscheidungsfindung</a:t>
            </a:r>
            <a:br>
              <a:rPr lang="de-DE" sz="3600" dirty="0"/>
            </a:br>
            <a:br>
              <a:rPr lang="de-DE" sz="3400" dirty="0"/>
            </a:br>
            <a:r>
              <a:rPr lang="de-DE" sz="3400" dirty="0"/>
              <a:t>Katja Kohlstedt</a:t>
            </a:r>
            <a:br>
              <a:rPr lang="de-DE" sz="3400" dirty="0"/>
            </a:br>
            <a:br>
              <a:rPr lang="de-DE" sz="3400" dirty="0"/>
            </a:br>
            <a:br>
              <a:rPr lang="de-DE" sz="3400" dirty="0"/>
            </a:br>
            <a:endParaRPr lang="de-DE" sz="3400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F6CCA6D-BB60-744F-B2DE-E8B5C88DF5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4124" y="4872922"/>
            <a:ext cx="5013698" cy="1208141"/>
          </a:xfrm>
        </p:spPr>
        <p:txBody>
          <a:bodyPr>
            <a:normAutofit/>
          </a:bodyPr>
          <a:lstStyle/>
          <a:p>
            <a:r>
              <a:rPr lang="de-DE"/>
              <a:t>Donnerstag, 05.03.2020</a:t>
            </a:r>
            <a:endParaRPr lang="de-DE" dirty="0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67989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1A6EB99-85E5-4B79-B4A4-D2FA9EA3A4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/>
        </p:blipFill>
        <p:spPr>
          <a:xfrm>
            <a:off x="7409671" y="625683"/>
            <a:ext cx="4266736" cy="3018470"/>
          </a:xfrm>
          <a:prstGeom prst="rect">
            <a:avLst/>
          </a:prstGeom>
        </p:spPr>
      </p:pic>
      <p:sp>
        <p:nvSpPr>
          <p:cNvPr id="56" name="Rectangle 55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098" y="4546920"/>
            <a:ext cx="5019074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7" name="Grafik 16" descr="Ein Bild, das Zeichnung enthält.&#10;&#10;Automatisch generierte Beschreibung">
            <a:extLst>
              <a:ext uri="{FF2B5EF4-FFF2-40B4-BE49-F238E27FC236}">
                <a16:creationId xmlns:a16="http://schemas.microsoft.com/office/drawing/2014/main" id="{A9184CD9-774B-544E-B944-97437C49EE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94071" y="4313101"/>
            <a:ext cx="4708833" cy="1217615"/>
          </a:xfrm>
          <a:prstGeom prst="rect">
            <a:avLst/>
          </a:prstGeom>
        </p:spPr>
      </p:pic>
      <p:sp>
        <p:nvSpPr>
          <p:cNvPr id="8" name="Rechteck 7">
            <a:extLst>
              <a:ext uri="{FF2B5EF4-FFF2-40B4-BE49-F238E27FC236}">
                <a16:creationId xmlns:a16="http://schemas.microsoft.com/office/drawing/2014/main" id="{A3C72797-1672-1748-9878-0E4EE87AB07D}"/>
              </a:ext>
            </a:extLst>
          </p:cNvPr>
          <p:cNvSpPr/>
          <p:nvPr/>
        </p:nvSpPr>
        <p:spPr>
          <a:xfrm>
            <a:off x="489097" y="625683"/>
            <a:ext cx="3338832" cy="154349"/>
          </a:xfrm>
          <a:prstGeom prst="rect">
            <a:avLst/>
          </a:prstGeom>
          <a:solidFill>
            <a:srgbClr val="20B9B4"/>
          </a:solidFill>
          <a:ln>
            <a:solidFill>
              <a:srgbClr val="20B9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85034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5" name="Rectangle 47">
            <a:extLst>
              <a:ext uri="{FF2B5EF4-FFF2-40B4-BE49-F238E27FC236}">
                <a16:creationId xmlns:a16="http://schemas.microsoft.com/office/drawing/2014/main" id="{FB33DC6A-1F1C-4A06-834E-CFF88F1C0B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57" name="Freeform: Shape 49">
            <a:extLst>
              <a:ext uri="{FF2B5EF4-FFF2-40B4-BE49-F238E27FC236}">
                <a16:creationId xmlns:a16="http://schemas.microsoft.com/office/drawing/2014/main" id="{0FE1D5CF-87B8-4A8A-AD3C-01D06A6076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6208641" cy="6858000"/>
          </a:xfrm>
          <a:custGeom>
            <a:avLst/>
            <a:gdLst>
              <a:gd name="connsiteX0" fmla="*/ 0 w 6208641"/>
              <a:gd name="connsiteY0" fmla="*/ 0 h 6858000"/>
              <a:gd name="connsiteX1" fmla="*/ 5464181 w 6208641"/>
              <a:gd name="connsiteY1" fmla="*/ 0 h 6858000"/>
              <a:gd name="connsiteX2" fmla="*/ 5538086 w 6208641"/>
              <a:gd name="connsiteY2" fmla="*/ 159684 h 6858000"/>
              <a:gd name="connsiteX3" fmla="*/ 6208641 w 6208641"/>
              <a:gd name="connsiteY3" fmla="*/ 3706589 h 6858000"/>
              <a:gd name="connsiteX4" fmla="*/ 5734754 w 6208641"/>
              <a:gd name="connsiteY4" fmla="*/ 6730443 h 6858000"/>
              <a:gd name="connsiteX5" fmla="*/ 5689361 w 6208641"/>
              <a:gd name="connsiteY5" fmla="*/ 6858000 h 6858000"/>
              <a:gd name="connsiteX6" fmla="*/ 0 w 620864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208641" h="6858000">
                <a:moveTo>
                  <a:pt x="0" y="0"/>
                </a:moveTo>
                <a:lnTo>
                  <a:pt x="5464181" y="0"/>
                </a:lnTo>
                <a:lnTo>
                  <a:pt x="5538086" y="159684"/>
                </a:lnTo>
                <a:cubicBezTo>
                  <a:pt x="5961440" y="1172168"/>
                  <a:pt x="6208641" y="2392735"/>
                  <a:pt x="6208641" y="3706589"/>
                </a:cubicBezTo>
                <a:cubicBezTo>
                  <a:pt x="6208641" y="4801467"/>
                  <a:pt x="6036974" y="5831563"/>
                  <a:pt x="5734754" y="6730443"/>
                </a:cubicBezTo>
                <a:lnTo>
                  <a:pt x="568936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58" name="Freeform: Shape 51">
            <a:extLst>
              <a:ext uri="{FF2B5EF4-FFF2-40B4-BE49-F238E27FC236}">
                <a16:creationId xmlns:a16="http://schemas.microsoft.com/office/drawing/2014/main" id="{60926200-45C2-41E9-839F-31CD5FE4CD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203325" cy="6858000"/>
          </a:xfrm>
          <a:custGeom>
            <a:avLst/>
            <a:gdLst>
              <a:gd name="connsiteX0" fmla="*/ 0 w 6203325"/>
              <a:gd name="connsiteY0" fmla="*/ 0 h 6858000"/>
              <a:gd name="connsiteX1" fmla="*/ 5458865 w 6203325"/>
              <a:gd name="connsiteY1" fmla="*/ 0 h 6858000"/>
              <a:gd name="connsiteX2" fmla="*/ 5532770 w 6203325"/>
              <a:gd name="connsiteY2" fmla="*/ 159684 h 6858000"/>
              <a:gd name="connsiteX3" fmla="*/ 6203325 w 6203325"/>
              <a:gd name="connsiteY3" fmla="*/ 3706589 h 6858000"/>
              <a:gd name="connsiteX4" fmla="*/ 5729438 w 6203325"/>
              <a:gd name="connsiteY4" fmla="*/ 6730443 h 6858000"/>
              <a:gd name="connsiteX5" fmla="*/ 5684045 w 6203325"/>
              <a:gd name="connsiteY5" fmla="*/ 6858000 h 6858000"/>
              <a:gd name="connsiteX6" fmla="*/ 0 w 6203325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203325" h="6858000">
                <a:moveTo>
                  <a:pt x="0" y="0"/>
                </a:moveTo>
                <a:lnTo>
                  <a:pt x="5458865" y="0"/>
                </a:lnTo>
                <a:lnTo>
                  <a:pt x="5532770" y="159684"/>
                </a:lnTo>
                <a:cubicBezTo>
                  <a:pt x="5956124" y="1172168"/>
                  <a:pt x="6203325" y="2392735"/>
                  <a:pt x="6203325" y="3706589"/>
                </a:cubicBezTo>
                <a:cubicBezTo>
                  <a:pt x="6203325" y="4801467"/>
                  <a:pt x="6031658" y="5831563"/>
                  <a:pt x="5729438" y="6730443"/>
                </a:cubicBezTo>
                <a:lnTo>
                  <a:pt x="5684045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1187694-E3DF-734A-ACF7-C3B315944C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9098" y="1106034"/>
            <a:ext cx="5019074" cy="3204134"/>
          </a:xfrm>
        </p:spPr>
        <p:txBody>
          <a:bodyPr anchor="b">
            <a:normAutofit fontScale="90000"/>
          </a:bodyPr>
          <a:lstStyle/>
          <a:p>
            <a:br>
              <a:rPr lang="de-DE" sz="3600" dirty="0"/>
            </a:br>
            <a:br>
              <a:rPr lang="de-DE" sz="3600" dirty="0"/>
            </a:br>
            <a:br>
              <a:rPr lang="de-DE" sz="3600" dirty="0"/>
            </a:br>
            <a:r>
              <a:rPr lang="de-DE" sz="3600" dirty="0"/>
              <a:t>VUCA-Workshop:</a:t>
            </a:r>
            <a:br>
              <a:rPr lang="de-DE" sz="3600" dirty="0"/>
            </a:br>
            <a:r>
              <a:rPr lang="de-DE" sz="3600" dirty="0"/>
              <a:t>Entscheidungsfindung</a:t>
            </a:r>
            <a:br>
              <a:rPr lang="de-DE" sz="3600" dirty="0"/>
            </a:br>
            <a:br>
              <a:rPr lang="de-DE" sz="3400" dirty="0"/>
            </a:br>
            <a:br>
              <a:rPr lang="de-DE" sz="3400" dirty="0"/>
            </a:br>
            <a:br>
              <a:rPr lang="de-DE" sz="3400" dirty="0"/>
            </a:br>
            <a:br>
              <a:rPr lang="de-DE" sz="3400" dirty="0"/>
            </a:br>
            <a:endParaRPr lang="de-DE" sz="3400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F6CCA6D-BB60-744F-B2DE-E8B5C88DF5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4124" y="4872922"/>
            <a:ext cx="5013698" cy="1208141"/>
          </a:xfrm>
        </p:spPr>
        <p:txBody>
          <a:bodyPr>
            <a:normAutofit/>
          </a:bodyPr>
          <a:lstStyle/>
          <a:p>
            <a:r>
              <a:rPr lang="de-DE" dirty="0"/>
              <a:t>Donnerstag, 05.03.2020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67989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1A6EB99-85E5-4B79-B4A4-D2FA9EA3A4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/>
        </p:blipFill>
        <p:spPr>
          <a:xfrm>
            <a:off x="7409671" y="625683"/>
            <a:ext cx="4266736" cy="3018470"/>
          </a:xfrm>
          <a:prstGeom prst="rect">
            <a:avLst/>
          </a:prstGeom>
        </p:spPr>
      </p:pic>
      <p:sp>
        <p:nvSpPr>
          <p:cNvPr id="56" name="Rectangle 55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098" y="4546920"/>
            <a:ext cx="5019074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7" name="Grafik 16" descr="Ein Bild, das Zeichnung enthält.&#10;&#10;Automatisch generierte Beschreibung">
            <a:extLst>
              <a:ext uri="{FF2B5EF4-FFF2-40B4-BE49-F238E27FC236}">
                <a16:creationId xmlns:a16="http://schemas.microsoft.com/office/drawing/2014/main" id="{A9184CD9-774B-544E-B944-97437C49EE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94071" y="4313101"/>
            <a:ext cx="4708833" cy="1217615"/>
          </a:xfrm>
          <a:prstGeom prst="rect">
            <a:avLst/>
          </a:prstGeom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id="{C6B92419-F852-404F-86E1-A9D800B0E192}"/>
              </a:ext>
            </a:extLst>
          </p:cNvPr>
          <p:cNvSpPr/>
          <p:nvPr/>
        </p:nvSpPr>
        <p:spPr>
          <a:xfrm>
            <a:off x="412376" y="502024"/>
            <a:ext cx="1021977" cy="457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825344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A2D780-3D41-544C-B956-FA6A6D3FC0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8D343B7-956A-724C-8DD1-4CD43BAB36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endParaRPr lang="de-DE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F4AC410-D13A-0B40-A27A-7E8A3E826AEA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52542EF-E6AC-8B43-A620-58003C3817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BD012-2AF9-354C-8642-F12E46E3575E}" type="datetime2">
              <a:rPr lang="de-DE" smtClean="0"/>
              <a:t>Mittwoch, 4. März 2020</a:t>
            </a:fld>
            <a:endParaRPr lang="en-US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9B773E6-D5EF-2249-B050-E16118C3CF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57473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A2D780-3D41-544C-B956-FA6A6D3FC0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977613"/>
          </a:xfrm>
        </p:spPr>
        <p:txBody>
          <a:bodyPr>
            <a:normAutofit/>
          </a:bodyPr>
          <a:lstStyle/>
          <a:p>
            <a:endParaRPr lang="de-DE" sz="28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8D343B7-956A-724C-8DD1-4CD43BAB36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endParaRPr lang="de-DE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F4AC410-D13A-0B40-A27A-7E8A3E826A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2782957"/>
            <a:ext cx="3099816" cy="2712587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52542EF-E6AC-8B43-A620-58003C3817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45CEA-9290-3146-9217-796F189F1DEF}" type="datetime2">
              <a:rPr lang="de-DE" smtClean="0"/>
              <a:t>Mittwoch, 4. März 2020</a:t>
            </a:fld>
            <a:endParaRPr lang="en-US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9B773E6-D5EF-2249-B050-E16118C3CF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16282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F34D17-78EF-3546-A703-F725DC2F1C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10710F0F-A3D5-4C4E-92E2-45A215442C24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46DDC19-B90E-5C4F-BA0F-B498FC5FBD9D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5ED97CB-10C6-9946-A445-6789A21BAC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B98A2-E313-7A45-8217-B23D970A9F3E}" type="datetime2">
              <a:rPr lang="de-DE" smtClean="0"/>
              <a:t>Mittwoch, 4. März 2020</a:t>
            </a:fld>
            <a:endParaRPr lang="en-US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AB8F1A0-48AE-8245-B2C4-37B25B3A2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21839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F34D17-78EF-3546-A703-F725DC2F1C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977613"/>
          </a:xfrm>
        </p:spPr>
        <p:txBody>
          <a:bodyPr>
            <a:normAutofit/>
          </a:bodyPr>
          <a:lstStyle/>
          <a:p>
            <a:endParaRPr lang="de-DE" sz="2000" dirty="0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10710F0F-A3D5-4C4E-92E2-45A215442C24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46DDC19-B90E-5C4F-BA0F-B498FC5FBD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2814762"/>
            <a:ext cx="3099816" cy="2680782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5ED97CB-10C6-9946-A445-6789A21BAC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84245-F0C9-2742-A01C-E20F0DE6653C}" type="datetime2">
              <a:rPr lang="de-DE" smtClean="0"/>
              <a:t>Mittwoch, 4. März 2020</a:t>
            </a:fld>
            <a:endParaRPr lang="en-US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AB8F1A0-48AE-8245-B2C4-37B25B3A2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5324314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Katja2">
      <a:dk1>
        <a:srgbClr val="000000"/>
      </a:dk1>
      <a:lt1>
        <a:srgbClr val="FFFFFF"/>
      </a:lt1>
      <a:dk2>
        <a:srgbClr val="243641"/>
      </a:dk2>
      <a:lt2>
        <a:srgbClr val="E8E2E2"/>
      </a:lt2>
      <a:accent1>
        <a:srgbClr val="20B3AE"/>
      </a:accent1>
      <a:accent2>
        <a:srgbClr val="178CD5"/>
      </a:accent2>
      <a:accent3>
        <a:srgbClr val="294FE7"/>
      </a:accent3>
      <a:accent4>
        <a:srgbClr val="6544DD"/>
      </a:accent4>
      <a:accent5>
        <a:srgbClr val="A229E7"/>
      </a:accent5>
      <a:accent6>
        <a:srgbClr val="D517CB"/>
      </a:accent6>
      <a:hlink>
        <a:srgbClr val="C85B5E"/>
      </a:hlink>
      <a:folHlink>
        <a:srgbClr val="7F7F7F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94</Words>
  <Application>Microsoft Macintosh PowerPoint</Application>
  <PresentationFormat>Breitbild</PresentationFormat>
  <Paragraphs>16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3" baseType="lpstr">
      <vt:lpstr>Arial</vt:lpstr>
      <vt:lpstr>Avenir Next LT Pro</vt:lpstr>
      <vt:lpstr>Calibri</vt:lpstr>
      <vt:lpstr>Wingdings</vt:lpstr>
      <vt:lpstr>AccentBoxVTI</vt:lpstr>
      <vt:lpstr>           VUCA-Workshop: Entscheidungsfindung  Katja Kohlstedt   </vt:lpstr>
      <vt:lpstr>         VUCA-Workshop: Entscheidungsfindung  Katja Kohlstedt   </vt:lpstr>
      <vt:lpstr>         VUCA-Workshop: Entscheidungsfindung  Katja Kohlstedt   </vt:lpstr>
      <vt:lpstr>   VUCA-Workshop: Entscheidungsfindung     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VUCA-Workshop: Entscheidungsfindung  Katja Kohlstedt   </dc:title>
  <dc:creator>Georgina Habdas</dc:creator>
  <cp:lastModifiedBy>Georgina Habdas</cp:lastModifiedBy>
  <cp:revision>3</cp:revision>
  <dcterms:created xsi:type="dcterms:W3CDTF">2020-03-04T21:42:50Z</dcterms:created>
  <dcterms:modified xsi:type="dcterms:W3CDTF">2020-03-04T22:06:00Z</dcterms:modified>
</cp:coreProperties>
</file>